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71E2-F540-435C-9C99-06171D95A6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575C70-9926-4EBD-B6A1-9ED09896E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D58C5-6BF4-4D9E-BE4E-90B941FC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9F8B1-2E7D-46F7-931A-616F7C41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29D4D-88EC-43F6-BC72-8BDA430B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9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0FF6-ABF1-45E4-A85D-889A2E734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AC984-8BDA-448D-8253-20B2BCB3B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0EAF1-59AF-4409-9B59-0CB73781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5CDFF-36F2-4E11-A0B1-372A878C5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68F51-9FEE-4E44-8ADB-0B66BB98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13D8B-2B58-4C49-81E9-37AC2560E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56F0E-D9A8-4FAD-B47C-7C29E2495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DAEDD-F495-4401-8C0E-D0B87FF81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69D1C-2EFB-4F30-86FD-FDD6B29C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95499-B4D7-4542-AB02-AE161A65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5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6082B-8293-4A80-B5CC-36432996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590B-823C-4C4F-B68B-867F2504D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E1FA2-B707-4132-A228-0884C238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5AB2-DBCB-4F6D-B63C-CDA50C555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8691-0859-49C8-BEA8-092CEC28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4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8D4E-23D2-40E8-835D-DA321635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5E78C-0559-4937-96C6-35BE9DA94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EC10-D845-45D6-B52F-C60D1BD2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C35C9-9805-4050-AD8A-90DAE50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F5F19-93D7-4EC2-8B1A-133F476A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11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D3939-AB66-4C03-8CD9-D5CD9CFB6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30ED5-5327-40E6-A8D9-361742C70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895E3-545E-432A-9ADF-B3D935111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61B1E-92AE-4D13-B73B-1482D308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1040C-426A-40EB-B626-B81FA748A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632EE-261C-4F22-A028-84DD31D0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58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E636-E0CB-452A-8881-306BAF7AB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52D34-7332-48E4-836D-E328B513A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651A0-CB00-4267-9192-9DF7A7542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E67065-CC56-4ABA-8BB0-A52FF27379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C4081-D116-47EE-B2B3-9B15E3A9B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F5FFF-8894-4615-A6D0-9AB72786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7F787-2DCC-468F-B876-E43A5BB3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C5E16-BE04-447D-8CA4-EBCADCE2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79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3A01-2945-416F-A9C3-CC1301993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40030-6C3E-4880-A8A8-E22953ABD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42978-9E31-4B78-87B4-BBD678A44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39711-C6B1-42A8-A397-8914FA7D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86FED-AC5E-4629-9929-AE970F91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DFC7E-10B2-449F-A6F0-E597DA52B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9073D-1713-46E9-9F45-6B6CD12B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4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6AE3-F515-4981-9305-DBDE36E1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23375-4F09-4EF9-91D1-B02EDCB7B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4C708-BF8F-4444-9608-B43942549E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BBBB3-5752-458B-952A-868C8933F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85772-C2DD-4231-805D-5762E62B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D4317-9252-4F05-ADC0-4F064574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6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9E780-4051-42B6-9F64-5FDFFAF9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28D2D8-BB99-40C4-8E14-CA8F59C28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66563-ED14-40F7-95A6-48EA649EC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6D079-5484-42AF-95E2-7E0C97D0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D4D17-4575-4522-9BEA-414286934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D811D-7F57-45AA-8B4B-7E554A5D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56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126CC1-9A21-46FC-976C-3D447576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F0544-4CD4-4803-B796-5FF9E4F49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A689-696B-4E62-9599-655569F0C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31A31-8CCC-482E-AB2A-D3892EA1115E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6ECBC-0CA0-4E67-A7CD-83141580E7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602B-2129-4719-88A0-720D20D805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49976-80BA-4CDC-8AFA-1FD2CC356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collections.leventhalmap.org/search/commonwealth:hx11z4297" TargetMode="External"/><Relationship Id="rId18" Type="http://schemas.openxmlformats.org/officeDocument/2006/relationships/image" Target="../media/image9.jpg"/><Relationship Id="rId26" Type="http://schemas.openxmlformats.org/officeDocument/2006/relationships/image" Target="../media/image13.jpg"/><Relationship Id="rId3" Type="http://schemas.openxmlformats.org/officeDocument/2006/relationships/hyperlink" Target="https://www.timetoast.com/timelines/the-invention-of-the-motorcycle" TargetMode="External"/><Relationship Id="rId21" Type="http://schemas.openxmlformats.org/officeDocument/2006/relationships/hyperlink" Target="https://www.pinterest.com/pin/433260426631765161/" TargetMode="External"/><Relationship Id="rId7" Type="http://schemas.openxmlformats.org/officeDocument/2006/relationships/hyperlink" Target="https://en.wikipedia.org/wiki/Portal:Telecommunication" TargetMode="External"/><Relationship Id="rId12" Type="http://schemas.openxmlformats.org/officeDocument/2006/relationships/image" Target="../media/image6.jpeg"/><Relationship Id="rId17" Type="http://schemas.openxmlformats.org/officeDocument/2006/relationships/hyperlink" Target="http://www.etsy.com/listing/50612233/sale-vintage-industrial-public" TargetMode="External"/><Relationship Id="rId25" Type="http://schemas.openxmlformats.org/officeDocument/2006/relationships/hyperlink" Target="http://www.bassendeanlaundrette.com.au/contact-us.html" TargetMode="External"/><Relationship Id="rId2" Type="http://schemas.openxmlformats.org/officeDocument/2006/relationships/image" Target="../media/image1.jpg"/><Relationship Id="rId16" Type="http://schemas.openxmlformats.org/officeDocument/2006/relationships/image" Target="../media/image8.jpg"/><Relationship Id="rId20" Type="http://schemas.openxmlformats.org/officeDocument/2006/relationships/image" Target="../media/image10.jpg"/><Relationship Id="rId29" Type="http://schemas.openxmlformats.org/officeDocument/2006/relationships/hyperlink" Target="http://aviation.stackexchange.com/questions/15510/what-provides-the-greatest-thrust-in-a-high-bypass-turbofan-engin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s://www.deviantart.com/psikopower/art/3D-Safety-Matches-97109395" TargetMode="External"/><Relationship Id="rId24" Type="http://schemas.openxmlformats.org/officeDocument/2006/relationships/image" Target="../media/image12.jpg"/><Relationship Id="rId5" Type="http://schemas.openxmlformats.org/officeDocument/2006/relationships/hyperlink" Target="https://microspedia.blogspot.com/2018/12/microscope-1590.html" TargetMode="External"/><Relationship Id="rId15" Type="http://schemas.openxmlformats.org/officeDocument/2006/relationships/hyperlink" Target="http://historiadelasarmasdefuego.blogspot.com/2011/07/la-primera-ametralladoraametralladora.html" TargetMode="External"/><Relationship Id="rId23" Type="http://schemas.openxmlformats.org/officeDocument/2006/relationships/hyperlink" Target="https://breakell-lifts.co.uk/lift-engineers-north-west/lift-sales/" TargetMode="External"/><Relationship Id="rId28" Type="http://schemas.openxmlformats.org/officeDocument/2006/relationships/image" Target="../media/image14.jpg"/><Relationship Id="rId10" Type="http://schemas.openxmlformats.org/officeDocument/2006/relationships/image" Target="../media/image5.jpg"/><Relationship Id="rId19" Type="http://schemas.openxmlformats.org/officeDocument/2006/relationships/hyperlink" Target="https://www.flickr.com/photos/mastatelibrary/8054651900/" TargetMode="External"/><Relationship Id="rId31" Type="http://schemas.openxmlformats.org/officeDocument/2006/relationships/hyperlink" Target="https://www.flickr.com/photos/defenceimages/8209374678/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pngimg.com/download/94774" TargetMode="External"/><Relationship Id="rId14" Type="http://schemas.openxmlformats.org/officeDocument/2006/relationships/image" Target="../media/image7.jpg"/><Relationship Id="rId22" Type="http://schemas.openxmlformats.org/officeDocument/2006/relationships/image" Target="../media/image11.jpg"/><Relationship Id="rId27" Type="http://schemas.openxmlformats.org/officeDocument/2006/relationships/hyperlink" Target="https://en.wikipedia.org/wiki/Laser_pointer" TargetMode="External"/><Relationship Id="rId30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hyperlink" Target="http://www.freefoto.com/preview/1211-17-80/Gas-Light--Beacon-Hill--Boston--Massachusetts" TargetMode="External"/><Relationship Id="rId18" Type="http://schemas.openxmlformats.org/officeDocument/2006/relationships/image" Target="../media/image24.jpg"/><Relationship Id="rId26" Type="http://schemas.openxmlformats.org/officeDocument/2006/relationships/image" Target="../media/image28.jpg"/><Relationship Id="rId3" Type="http://schemas.openxmlformats.org/officeDocument/2006/relationships/hyperlink" Target="https://luxurylaunches.com/travel/from-the-sea-to-the-sky-scenic-tours-latest-yacht-boasts-two-customized-helicopters.php" TargetMode="External"/><Relationship Id="rId21" Type="http://schemas.openxmlformats.org/officeDocument/2006/relationships/hyperlink" Target="https://www.pinterest.com/pin/647322146420020669/" TargetMode="External"/><Relationship Id="rId7" Type="http://schemas.openxmlformats.org/officeDocument/2006/relationships/hyperlink" Target="https://www.publicdomainpictures.net/view-image.php?image=362077&amp;picture=gramofon-2" TargetMode="External"/><Relationship Id="rId12" Type="http://schemas.openxmlformats.org/officeDocument/2006/relationships/image" Target="../media/image21.jpg"/><Relationship Id="rId17" Type="http://schemas.openxmlformats.org/officeDocument/2006/relationships/hyperlink" Target="https://www.walmart.com/ip/Artist-Set-Fountain-Professionals-Ink-Elegant-BOX-GIFT-Signature-Smooth-Converter-Calligraphy-PURPLE-WITH-Perfect-Gift-DRYDEN-Luxury-Pen-DECADENT-Ref/704974865?wmlspartner=wlpa&amp;selectedSellerId=101004753" TargetMode="External"/><Relationship Id="rId25" Type="http://schemas.openxmlformats.org/officeDocument/2006/relationships/hyperlink" Target="https://www.electronics-lab.com/dc-slotless-motor-runs-at-up-to-40000-rpm/" TargetMode="External"/><Relationship Id="rId2" Type="http://schemas.openxmlformats.org/officeDocument/2006/relationships/image" Target="../media/image16.jpg"/><Relationship Id="rId16" Type="http://schemas.openxmlformats.org/officeDocument/2006/relationships/image" Target="../media/image23.jpeg"/><Relationship Id="rId20" Type="http://schemas.openxmlformats.org/officeDocument/2006/relationships/image" Target="../media/image25.jpg"/><Relationship Id="rId29" Type="http://schemas.openxmlformats.org/officeDocument/2006/relationships/hyperlink" Target="https://www.pexels.com/photo/electric-equipment-led-light-bulb-light-bulb-912059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hyperlink" Target="http://www.thunderboltkids.co.za/Grade4/02-matter-and-materials/chapter_af2.html" TargetMode="External"/><Relationship Id="rId24" Type="http://schemas.openxmlformats.org/officeDocument/2006/relationships/image" Target="../media/image27.png"/><Relationship Id="rId5" Type="http://schemas.openxmlformats.org/officeDocument/2006/relationships/hyperlink" Target="http://www.flickr.com/photos/tsueg/3848192853/" TargetMode="External"/><Relationship Id="rId15" Type="http://schemas.openxmlformats.org/officeDocument/2006/relationships/hyperlink" Target="https://www.snapdeal.com/product/bexco-black-galvanometer-mr-100/661475692967" TargetMode="External"/><Relationship Id="rId23" Type="http://schemas.openxmlformats.org/officeDocument/2006/relationships/hyperlink" Target="https://pixnio.com/objects/computer/screen-monitor-personal-computer-display-digital-computer-computer-technology-indoors" TargetMode="External"/><Relationship Id="rId28" Type="http://schemas.openxmlformats.org/officeDocument/2006/relationships/image" Target="../media/image29.jpg"/><Relationship Id="rId10" Type="http://schemas.openxmlformats.org/officeDocument/2006/relationships/image" Target="../media/image20.jpg"/><Relationship Id="rId19" Type="http://schemas.openxmlformats.org/officeDocument/2006/relationships/hyperlink" Target="http://www.georgegroves.org.uk/soundfilm1900-23.html" TargetMode="External"/><Relationship Id="rId4" Type="http://schemas.openxmlformats.org/officeDocument/2006/relationships/image" Target="../media/image17.jpg"/><Relationship Id="rId9" Type="http://schemas.openxmlformats.org/officeDocument/2006/relationships/hyperlink" Target="https://www.flickr.com/photos/simonov/5010897316" TargetMode="External"/><Relationship Id="rId14" Type="http://schemas.openxmlformats.org/officeDocument/2006/relationships/image" Target="../media/image22.jpeg"/><Relationship Id="rId22" Type="http://schemas.openxmlformats.org/officeDocument/2006/relationships/image" Target="../media/image26.jpg"/><Relationship Id="rId27" Type="http://schemas.openxmlformats.org/officeDocument/2006/relationships/hyperlink" Target="http://en.wikipedia.org/wiki/alternating_current_moto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hyperlink" Target="https://www.flickr.com/photos/26781577@N07/30688658861" TargetMode="External"/><Relationship Id="rId18" Type="http://schemas.openxmlformats.org/officeDocument/2006/relationships/image" Target="../media/image38.jpg"/><Relationship Id="rId3" Type="http://schemas.openxmlformats.org/officeDocument/2006/relationships/hyperlink" Target="https://www.shutterstock.com/video/clip-1014575498-pcb-board-mainboard-smd-processor-animation-design" TargetMode="External"/><Relationship Id="rId7" Type="http://schemas.openxmlformats.org/officeDocument/2006/relationships/hyperlink" Target="https://pixnio.com/transportation-vehicles/cars-automobile/diesel-engine-drive-chrome-engine-vehicle-car-engine-machine-automotive" TargetMode="External"/><Relationship Id="rId12" Type="http://schemas.openxmlformats.org/officeDocument/2006/relationships/image" Target="../media/image35.jpg"/><Relationship Id="rId17" Type="http://schemas.openxmlformats.org/officeDocument/2006/relationships/hyperlink" Target="https://pixabay.com/es/celuloide-pel%C3%ADcula-35mm-iso-negro-1616548/" TargetMode="External"/><Relationship Id="rId2" Type="http://schemas.openxmlformats.org/officeDocument/2006/relationships/image" Target="../media/image30.jpg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hyperlink" Target="https://pxhere.com/en/photo/1384736" TargetMode="External"/><Relationship Id="rId5" Type="http://schemas.openxmlformats.org/officeDocument/2006/relationships/hyperlink" Target="http://www.citybikegear.com/en/bicycle-lights/2-bicycle-bike-alloy-bottle-dynamo-6v-3w-left.html" TargetMode="External"/><Relationship Id="rId15" Type="http://schemas.openxmlformats.org/officeDocument/2006/relationships/hyperlink" Target="https://www.istockphoto.com/photo/cement-bags-pile-gm476199756-65806291" TargetMode="External"/><Relationship Id="rId10" Type="http://schemas.openxmlformats.org/officeDocument/2006/relationships/image" Target="../media/image34.jpeg"/><Relationship Id="rId19" Type="http://schemas.openxmlformats.org/officeDocument/2006/relationships/hyperlink" Target="https://gift-wrap-cellophane-bags.gift-bags.org/better-crafts-cellophane-wrap-40inch-x-100ft-mylar-sheet.html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www.aliexpress.com/item/2016-New-Arrival-Model-Dental-Universal-Plate-200H-Type-Removable-Teeth/32727569810.html" TargetMode="External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2255E9-76F4-4C2E-8A4E-92BF9DCF1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4233" y="584569"/>
            <a:ext cx="1902265" cy="1260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82683-35CA-45C2-944F-D9A9BC1D2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96660" y="458555"/>
            <a:ext cx="1512277" cy="1512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F2F12A-AF92-48FD-8D99-EF39065EA5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39762" y="584569"/>
            <a:ext cx="1316515" cy="10751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04A5BB-A684-4996-9B7F-49356830A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84388" y="436293"/>
            <a:ext cx="2198677" cy="14085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421C18-DC05-4C7C-BD51-7AFE5D1817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574668" y="436293"/>
            <a:ext cx="2041343" cy="1408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967B02-47CB-4489-B50B-B15A081608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25704" y="2166718"/>
            <a:ext cx="1902265" cy="14901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86309F-3225-4545-A84F-D049842060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352798" y="2166718"/>
            <a:ext cx="1701312" cy="1512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3447AA-1F50-41F2-BCDA-87AFD580E8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74675" y="2270468"/>
            <a:ext cx="1408527" cy="1408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FB2498-EB68-4CE7-A23A-7FD1A3507C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303767" y="2270468"/>
            <a:ext cx="1902265" cy="1595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D4577-D62B-4C4F-A0DF-5FFC1024399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9670623" y="2270468"/>
            <a:ext cx="2376883" cy="1595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091DEE-4314-4748-95E9-7B0FFD43B87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74841" y="4152937"/>
            <a:ext cx="2191657" cy="1364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3B7789-7568-4E5A-9AB3-8F4114C524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596660" y="4078951"/>
            <a:ext cx="2268985" cy="15122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1A902D-0DB8-4C55-A3C2-DD9382FF43F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5362860" y="4405356"/>
            <a:ext cx="1620866" cy="12156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A73A49-088D-4548-9FDB-9FB1570E7F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7327865" y="4593375"/>
            <a:ext cx="2041344" cy="151705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C71372-9E93-4FAC-A328-446A66F71D8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595340" y="4408130"/>
            <a:ext cx="2271040" cy="151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97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6FC25-60E9-4BA8-8C36-9A66F4CC7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3827" y="257044"/>
            <a:ext cx="2496457" cy="1403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23C77-A12D-4A9E-B23C-CA56F9FFC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09258" y="278410"/>
            <a:ext cx="1843314" cy="138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E9E1C-D04C-4242-9C7B-7627C67A8A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95845" y="130627"/>
            <a:ext cx="1743585" cy="2431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EACEB-E268-4CE8-B9D6-E57069A48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039430" y="278410"/>
            <a:ext cx="2095801" cy="15718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1AD19A-C99C-4BE2-BB70-852B834744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01806" y="426355"/>
            <a:ext cx="1377010" cy="919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DDD2BD-EE23-4386-B6F5-D058D128C5A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b="7514"/>
          <a:stretch/>
        </p:blipFill>
        <p:spPr>
          <a:xfrm>
            <a:off x="333827" y="2263943"/>
            <a:ext cx="1485845" cy="2061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EEDD01-7A42-44EB-B2D0-FB3C364345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108923" y="2079028"/>
            <a:ext cx="2076857" cy="24311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716104-3994-49B6-80F4-BF9632914F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837704" y="2975740"/>
            <a:ext cx="2063487" cy="18502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3F7F7D-ABBD-4F5F-8480-3F8ABDA595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440688" y="2651050"/>
            <a:ext cx="1694543" cy="16742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3938A0-06A6-45CA-8BE5-7DDDC546AB6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29799" y="4869003"/>
            <a:ext cx="3079028" cy="17319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6CE93B-D28D-413C-8763-C2E15D7A57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809363" y="5039090"/>
            <a:ext cx="2358274" cy="15718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803D82-A66E-40F9-98D4-BE9C15C517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481225" y="5331592"/>
            <a:ext cx="1561211" cy="11000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EC8A5F-23D6-4D72-8377-5238E8CF82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6455175" y="5267547"/>
            <a:ext cx="1738511" cy="13433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6FABB59-90DF-442B-AB51-B7CECCCB08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03376" y="5170964"/>
            <a:ext cx="2063030" cy="153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72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FC540-A54B-4AC0-99AA-E74A3F9B8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4964" y="435428"/>
            <a:ext cx="2106114" cy="1186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1D97D-EA07-4E05-A58A-F2FC2B10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844799" y="435428"/>
            <a:ext cx="1759857" cy="1759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92104-6EBE-4E84-B21C-A33749A1D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88377" y="435428"/>
            <a:ext cx="1805654" cy="1182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3DCBD-2B83-4ED9-994D-8866B7C09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63228" y="586013"/>
            <a:ext cx="1458686" cy="1458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F48697-600F-4790-8E12-961AD02EA0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152603" y="435428"/>
            <a:ext cx="867171" cy="12990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49425-77F0-41C7-AEF2-E6302BA559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566192" y="2460170"/>
            <a:ext cx="1683657" cy="12627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C2BF3-70EF-4FDB-9958-6965391943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844799" y="2460170"/>
            <a:ext cx="2054062" cy="1745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AD6F4F-7AA7-4389-A05D-C9AE40B305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205792" y="2561772"/>
            <a:ext cx="2312608" cy="1734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CC938-E74A-4B85-A582-60517EE4B4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7928429" y="2527302"/>
            <a:ext cx="2837543" cy="28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8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DEEPAMAL RANGAJEEWA</dc:creator>
  <cp:lastModifiedBy>DEEPAMAL RANGAJEEWA</cp:lastModifiedBy>
  <cp:revision>4</cp:revision>
  <dcterms:created xsi:type="dcterms:W3CDTF">2021-11-24T10:31:34Z</dcterms:created>
  <dcterms:modified xsi:type="dcterms:W3CDTF">2021-11-24T18:35:55Z</dcterms:modified>
</cp:coreProperties>
</file>